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2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910649"/>
            <a:ext cx="770485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Муниципальное </a:t>
            </a:r>
            <a:r>
              <a:rPr lang="ru-RU" dirty="0"/>
              <a:t>бюджетное дошкольное образовательное учреждение</a:t>
            </a:r>
          </a:p>
          <a:p>
            <a:pPr algn="ctr"/>
            <a:r>
              <a:rPr lang="ru-RU" dirty="0"/>
              <a:t>Детский сад №38 «Росинка» города Рубцовска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КРАТКОСРОЧНЫЙ ПРОЕКТ С ДЕТЬМИ СРЕДНЕЙ ГРУППЫ</a:t>
            </a:r>
          </a:p>
          <a:p>
            <a:pPr algn="ctr"/>
            <a:r>
              <a:rPr lang="ru-RU" dirty="0"/>
              <a:t>«Удивительный мир сказок К. И. Чуковского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/>
          </a:p>
          <a:p>
            <a:r>
              <a:rPr lang="ru-RU" dirty="0"/>
              <a:t>                       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Подготовили:</a:t>
            </a:r>
          </a:p>
          <a:p>
            <a:pPr algn="r"/>
            <a:r>
              <a:rPr lang="ru-RU" dirty="0"/>
              <a:t>Воспитатель – Щебетун Елена Борисовна</a:t>
            </a:r>
          </a:p>
          <a:p>
            <a:pPr algn="r"/>
            <a:r>
              <a:rPr lang="ru-RU" dirty="0" smtClean="0"/>
              <a:t>Фокина </a:t>
            </a:r>
            <a:r>
              <a:rPr lang="ru-RU" dirty="0"/>
              <a:t>Наталья Ивановна</a:t>
            </a:r>
          </a:p>
          <a:p>
            <a:endParaRPr lang="ru-RU" dirty="0"/>
          </a:p>
          <a:p>
            <a:pPr algn="ctr"/>
            <a:r>
              <a:rPr lang="ru-RU" dirty="0" smtClean="0"/>
              <a:t>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3. Социально-коммуникативное развитие:</a:t>
            </a:r>
          </a:p>
          <a:p>
            <a:r>
              <a:rPr lang="ru-RU" dirty="0" smtClean="0"/>
              <a:t>• </a:t>
            </a:r>
            <a:r>
              <a:rPr lang="ru-RU" dirty="0"/>
              <a:t>Знакомство с профессией ветеринара.</a:t>
            </a:r>
          </a:p>
          <a:p>
            <a:r>
              <a:rPr lang="ru-RU" dirty="0"/>
              <a:t>• Знакомство с профессией иллюстратора.</a:t>
            </a:r>
          </a:p>
          <a:p>
            <a:r>
              <a:rPr lang="ru-RU" dirty="0"/>
              <a:t>• Правила безопасного поведения на примере сказок Корнея Ивановича Чуковского.</a:t>
            </a:r>
          </a:p>
          <a:p>
            <a:r>
              <a:rPr lang="ru-RU" dirty="0"/>
              <a:t>• Игры на основе сюжетов сказок и стихов. Сюжетно-ролевая игра «Доктор Айболит», «В гостях у Мухи Цокотухи», «Испорченный телефон».</a:t>
            </a:r>
          </a:p>
          <a:p>
            <a:r>
              <a:rPr lang="ru-RU" u="sng" dirty="0"/>
              <a:t>4. Физическое развитие:</a:t>
            </a:r>
          </a:p>
          <a:p>
            <a:r>
              <a:rPr lang="ru-RU" dirty="0"/>
              <a:t>• Формирование культурно-гигиенических навыков на основе произведений К. Чуковского «</a:t>
            </a:r>
            <a:r>
              <a:rPr lang="ru-RU" dirty="0" err="1"/>
              <a:t>Мойдодыр</a:t>
            </a:r>
            <a:r>
              <a:rPr lang="ru-RU" dirty="0"/>
              <a:t>», «</a:t>
            </a:r>
            <a:r>
              <a:rPr lang="ru-RU" dirty="0" err="1"/>
              <a:t>Федорино</a:t>
            </a:r>
            <a:r>
              <a:rPr lang="ru-RU" dirty="0"/>
              <a:t> горе».</a:t>
            </a:r>
          </a:p>
          <a:p>
            <a:r>
              <a:rPr lang="ru-RU" dirty="0"/>
              <a:t>• Проведение физкультминуток: «Скрюченная песня», «Доктор Айболит».</a:t>
            </a:r>
          </a:p>
          <a:p>
            <a:r>
              <a:rPr lang="ru-RU" u="sng" dirty="0"/>
              <a:t>5. Художественно-эстетическое развитие:</a:t>
            </a:r>
          </a:p>
          <a:p>
            <a:r>
              <a:rPr lang="ru-RU" dirty="0"/>
              <a:t>• Рассматривание иллюстраций разных художников к произведениям К. Чуковского.</a:t>
            </a:r>
          </a:p>
          <a:p>
            <a:r>
              <a:rPr lang="ru-RU" dirty="0"/>
              <a:t>• Рисование: «Платье для Мухи Цокотухи», «</a:t>
            </a:r>
            <a:r>
              <a:rPr lang="ru-RU" dirty="0" err="1"/>
              <a:t>Тараканище</a:t>
            </a:r>
            <a:r>
              <a:rPr lang="ru-RU" dirty="0"/>
              <a:t>», «Любимый герой сказки», «Краденое солнце».</a:t>
            </a:r>
          </a:p>
          <a:p>
            <a:r>
              <a:rPr lang="ru-RU" dirty="0"/>
              <a:t>• Лепка: «Посуда для бабушки Федоры», «Крокодил».</a:t>
            </a:r>
          </a:p>
          <a:p>
            <a:r>
              <a:rPr lang="ru-RU" dirty="0"/>
              <a:t>• Аппликация: Коллективная работа «Чудо Дерево».</a:t>
            </a:r>
          </a:p>
        </p:txBody>
      </p:sp>
    </p:spTree>
    <p:extLst>
      <p:ext uri="{BB962C8B-B14F-4D97-AF65-F5344CB8AC3E}">
        <p14:creationId xmlns:p14="http://schemas.microsoft.com/office/powerpoint/2010/main" val="31414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Итоги реализации </a:t>
            </a:r>
            <a:r>
              <a:rPr lang="ru-RU" dirty="0" smtClean="0">
                <a:solidFill>
                  <a:prstClr val="black"/>
                </a:solidFill>
              </a:rPr>
              <a:t>проекта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ходе нашего проекта детьми совместно со взрослыми было сделано много интересного а именно: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>
                <a:solidFill>
                  <a:prstClr val="black"/>
                </a:solidFill>
              </a:rPr>
              <a:t>Организованна выставка рисунков по сказкам </a:t>
            </a:r>
            <a:r>
              <a:rPr lang="ru-RU" dirty="0" err="1">
                <a:solidFill>
                  <a:prstClr val="black"/>
                </a:solidFill>
              </a:rPr>
              <a:t>К.И.Чуковского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-</a:t>
            </a:r>
            <a:r>
              <a:rPr lang="ru-RU" dirty="0">
                <a:solidFill>
                  <a:prstClr val="black"/>
                </a:solidFill>
              </a:rPr>
              <a:t>Коллективно изготовлен </a:t>
            </a:r>
            <a:r>
              <a:rPr lang="ru-RU" dirty="0" err="1" smtClean="0">
                <a:solidFill>
                  <a:prstClr val="black"/>
                </a:solidFill>
              </a:rPr>
              <a:t>лэпбук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по сказкам </a:t>
            </a:r>
            <a:r>
              <a:rPr lang="ru-RU" dirty="0" err="1" smtClean="0">
                <a:solidFill>
                  <a:prstClr val="black"/>
                </a:solidFill>
              </a:rPr>
              <a:t>К.И.Чуковского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Организовано </a:t>
            </a:r>
            <a:r>
              <a:rPr lang="ru-RU" dirty="0" smtClean="0">
                <a:solidFill>
                  <a:prstClr val="black"/>
                </a:solidFill>
              </a:rPr>
              <a:t>посещение библиотеки «Контакт» с целью закрепления полученных в ходе проекта знаний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Был проведен цикл занятий  с детьми (Лепка, аппликация, рисование) по сказкам К.И  Чуковского.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 Проведена консультация для родителей: </a:t>
            </a:r>
            <a:r>
              <a:rPr lang="ru-RU" dirty="0">
                <a:solidFill>
                  <a:prstClr val="black"/>
                </a:solidFill>
              </a:rPr>
              <a:t>«Прививаем детям любовь к чтению», :  «Сказки К. И. Чуковского – помощники в воспитании и развитии дошкольников»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8" y="3636536"/>
            <a:ext cx="269398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2" y="3542081"/>
            <a:ext cx="2609850" cy="32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47" y="4311287"/>
            <a:ext cx="28463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IMG_20221114_130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3" y="3429000"/>
            <a:ext cx="3868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IMG_20221114_13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63" y="2336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IMG_20221114_131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998"/>
            <a:ext cx="4103976" cy="292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10397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_20221114_131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7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279734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626"/>
            <a:ext cx="4211960" cy="279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626"/>
            <a:ext cx="3962400" cy="279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7032"/>
            <a:ext cx="4572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293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3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79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</a:rPr>
              <a:t>Актуальность: </a:t>
            </a:r>
            <a:endParaRPr lang="ru-RU" u="sng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Художественная </a:t>
            </a:r>
            <a:r>
              <a:rPr lang="ru-RU" dirty="0">
                <a:solidFill>
                  <a:prstClr val="black"/>
                </a:solidFill>
              </a:rPr>
              <a:t>литература открывает и объясняет ребенку жизнь общества и природы, мир человеческих чувств и взаимоотношений. Она развивает мышление и воображение ребенка, обобщает его эмоции, дает прекрасные образцы русского литературного языка. Произведения К. </a:t>
            </a:r>
            <a:r>
              <a:rPr lang="ru-RU" dirty="0" err="1">
                <a:solidFill>
                  <a:prstClr val="black"/>
                </a:solidFill>
              </a:rPr>
              <a:t>И.Чуковского</a:t>
            </a:r>
            <a:r>
              <a:rPr lang="ru-RU" dirty="0">
                <a:solidFill>
                  <a:prstClr val="black"/>
                </a:solidFill>
              </a:rPr>
              <a:t> имеют огромное воспитательное, познавательное и </a:t>
            </a:r>
            <a:r>
              <a:rPr lang="ru-RU" dirty="0" smtClean="0">
                <a:solidFill>
                  <a:prstClr val="black"/>
                </a:solidFill>
              </a:rPr>
              <a:t>эстетическое значение, </a:t>
            </a:r>
            <a:r>
              <a:rPr lang="ru-RU" dirty="0">
                <a:solidFill>
                  <a:prstClr val="black"/>
                </a:solidFill>
              </a:rPr>
              <a:t>т.к. они расширяют кругозор ребенка, воздействуют на личность малыша, развивают умение тонко чувствовать форму и ритм родного языка. Реализация данного педагогического проекта обеспечит психологическое формирование читателя в дошкольнике. А увлекательное общение с творчеством </a:t>
            </a:r>
            <a:r>
              <a:rPr lang="ru-RU" dirty="0" err="1">
                <a:solidFill>
                  <a:prstClr val="black"/>
                </a:solidFill>
              </a:rPr>
              <a:t>К.И.Чуковского</a:t>
            </a:r>
            <a:r>
              <a:rPr lang="ru-RU" dirty="0">
                <a:solidFill>
                  <a:prstClr val="black"/>
                </a:solidFill>
              </a:rPr>
              <a:t> будет способствовать развитию интереса к книге, что будет являться неотъемлемой частью системы образования дошкольников на этапе становления современной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7940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2514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 проекта</a:t>
            </a:r>
            <a:r>
              <a:rPr lang="ru-RU" dirty="0"/>
              <a:t>: Развитие устойчивого интереса к чтению художественной литературы в процессе знакомства с творчеством Корнея Ивановича Чуковского.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724128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проекта:</a:t>
            </a:r>
          </a:p>
          <a:p>
            <a:r>
              <a:rPr lang="ru-RU" u="sng" dirty="0"/>
              <a:t>Образовательные:</a:t>
            </a:r>
          </a:p>
          <a:p>
            <a:r>
              <a:rPr lang="ru-RU" dirty="0" smtClean="0"/>
              <a:t>•Расширить </a:t>
            </a:r>
            <a:r>
              <a:rPr lang="ru-RU" dirty="0"/>
              <a:t>знания детей о творчестве К. И. Чуковского, повысить интерес к книге.</a:t>
            </a:r>
          </a:p>
          <a:p>
            <a:r>
              <a:rPr lang="ru-RU" dirty="0" smtClean="0"/>
              <a:t>•Расширить </a:t>
            </a:r>
            <a:r>
              <a:rPr lang="ru-RU" dirty="0"/>
              <a:t>круг знаний об окружающем мире, углубить знания детей о животном мире через произведения К. И. Чуковского.</a:t>
            </a:r>
          </a:p>
          <a:p>
            <a:r>
              <a:rPr lang="ru-RU" u="sng" dirty="0" smtClean="0"/>
              <a:t>Развивающие</a:t>
            </a:r>
            <a:r>
              <a:rPr lang="ru-RU" u="sng" dirty="0"/>
              <a:t>:</a:t>
            </a:r>
          </a:p>
          <a:p>
            <a:r>
              <a:rPr lang="ru-RU" dirty="0" smtClean="0"/>
              <a:t>•Развивать </a:t>
            </a:r>
            <a:r>
              <a:rPr lang="ru-RU" dirty="0"/>
              <a:t>и поддерживать у детей устойчивый интерес к творчеству К. И. Чуковского.</a:t>
            </a:r>
          </a:p>
          <a:p>
            <a:r>
              <a:rPr lang="ru-RU" dirty="0" smtClean="0"/>
              <a:t>•Формировать </a:t>
            </a:r>
            <a:r>
              <a:rPr lang="ru-RU" dirty="0"/>
              <a:t>у детей эмоционально-образное восприятие произведений через художественное описание образов.</a:t>
            </a:r>
          </a:p>
          <a:p>
            <a:r>
              <a:rPr lang="ru-RU" dirty="0" smtClean="0"/>
              <a:t>•Способствовать </a:t>
            </a:r>
            <a:r>
              <a:rPr lang="ru-RU" dirty="0"/>
              <a:t>развитию творческих способностей, памяти, речи, внимания.</a:t>
            </a:r>
          </a:p>
          <a:p>
            <a:r>
              <a:rPr lang="ru-RU" dirty="0" smtClean="0"/>
              <a:t>•Развивать </a:t>
            </a:r>
            <a:r>
              <a:rPr lang="ru-RU" dirty="0"/>
              <a:t>интерес к иллюстрациям художников-иллюстраторов детской книги.</a:t>
            </a:r>
          </a:p>
          <a:p>
            <a:r>
              <a:rPr lang="ru-RU" u="sng" dirty="0"/>
              <a:t>Воспитательные:</a:t>
            </a:r>
          </a:p>
          <a:p>
            <a:r>
              <a:rPr lang="ru-RU" dirty="0" smtClean="0"/>
              <a:t>•Воспитывать </a:t>
            </a:r>
            <a:r>
              <a:rPr lang="ru-RU" dirty="0"/>
              <a:t>нравственные основы личности дошкольника через восприятия произведений К. И. Чуковского.</a:t>
            </a:r>
          </a:p>
          <a:p>
            <a:r>
              <a:rPr lang="ru-RU" dirty="0" smtClean="0"/>
              <a:t>•Воспитывать </a:t>
            </a:r>
            <a:r>
              <a:rPr lang="ru-RU" dirty="0"/>
              <a:t>уважение к сверстникам, умение проявлять взаимопомощь в совместной коллективной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781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Формы и методы организации проекта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1. Решение проблемных ситуации.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2. Педагогические наблюдения.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3. Беседы.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4. </a:t>
            </a:r>
            <a:r>
              <a:rPr lang="ru-RU" dirty="0" smtClean="0">
                <a:solidFill>
                  <a:prstClr val="black"/>
                </a:solidFill>
              </a:rPr>
              <a:t>Консультация для </a:t>
            </a:r>
            <a:r>
              <a:rPr lang="ru-RU" dirty="0">
                <a:solidFill>
                  <a:prstClr val="black"/>
                </a:solidFill>
              </a:rPr>
              <a:t>родителей.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5. Выставки.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6. Совместная организованная деятельность.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7. Оформление информации для родителей в приемной.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8.Творческие мастерские.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9</a:t>
            </a:r>
            <a:r>
              <a:rPr lang="ru-RU" dirty="0" smtClean="0">
                <a:solidFill>
                  <a:prstClr val="black"/>
                </a:solidFill>
              </a:rPr>
              <a:t>. Игры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 проекта</a:t>
            </a:r>
            <a:r>
              <a:rPr lang="ru-RU" dirty="0"/>
              <a:t>: педагогический, познавательно – творческий, краткосрочный.</a:t>
            </a:r>
          </a:p>
          <a:p>
            <a:r>
              <a:rPr lang="ru-RU" b="1" dirty="0"/>
              <a:t>Продолжительность:</a:t>
            </a:r>
            <a:r>
              <a:rPr lang="ru-RU" dirty="0"/>
              <a:t> с 3 октября - 14 октября  (краткосрочный)</a:t>
            </a:r>
          </a:p>
          <a:p>
            <a:r>
              <a:rPr lang="ru-RU" b="1" dirty="0"/>
              <a:t>Участники проекта: </a:t>
            </a:r>
            <a:r>
              <a:rPr lang="ru-RU" dirty="0"/>
              <a:t>родители, воспитатели, дети средней группы «Росинки».</a:t>
            </a:r>
          </a:p>
          <a:p>
            <a:r>
              <a:rPr lang="ru-RU" b="1" dirty="0"/>
              <a:t>Возраст детей: </a:t>
            </a:r>
            <a:r>
              <a:rPr lang="ru-RU" dirty="0"/>
              <a:t>4-5 лет.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67" y="2158991"/>
            <a:ext cx="5393060" cy="404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Проблема: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интереса у детей к чтению художественной литературы.</a:t>
            </a:r>
          </a:p>
          <a:p>
            <a:r>
              <a:rPr lang="ru-RU" u="sng" dirty="0" smtClean="0"/>
              <a:t>Причины</a:t>
            </a:r>
            <a:r>
              <a:rPr lang="ru-RU" u="sng" dirty="0"/>
              <a:t>:</a:t>
            </a:r>
          </a:p>
          <a:p>
            <a:r>
              <a:rPr lang="ru-RU" dirty="0" smtClean="0"/>
              <a:t>1</a:t>
            </a:r>
            <a:r>
              <a:rPr lang="ru-RU" dirty="0"/>
              <a:t>. Недостаточно уделяется времени чтению художественной литературы в ДОУ и в семье.</a:t>
            </a:r>
          </a:p>
          <a:p>
            <a:endParaRPr lang="ru-RU" dirty="0"/>
          </a:p>
          <a:p>
            <a:r>
              <a:rPr lang="ru-RU" dirty="0"/>
              <a:t>2. Непонимание родителей значения чтения детских книг для воспитания ребенка – читателя.</a:t>
            </a:r>
          </a:p>
          <a:p>
            <a:endParaRPr lang="ru-RU" dirty="0"/>
          </a:p>
          <a:p>
            <a:r>
              <a:rPr lang="ru-RU" dirty="0"/>
              <a:t>3. Интерес к книге подменяется просмотром телевизора и компьютерными играми.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60" y="3717032"/>
            <a:ext cx="5159896" cy="29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План реализации проекта: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Подготовительный этап </a:t>
            </a:r>
          </a:p>
          <a:p>
            <a:r>
              <a:rPr lang="ru-RU" dirty="0"/>
              <a:t>1.Сбор информации и необходимого материала для реализации проекта;</a:t>
            </a:r>
          </a:p>
          <a:p>
            <a:r>
              <a:rPr lang="ru-RU" dirty="0"/>
              <a:t>2.Вовлечение детей и родителей в процессе решения поставленных задач;</a:t>
            </a:r>
          </a:p>
          <a:p>
            <a:r>
              <a:rPr lang="ru-RU" dirty="0"/>
              <a:t>Разработка плана мероприятий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92" y="3068960"/>
            <a:ext cx="6528048" cy="367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Реализация проекта в разных формах и видах деятельности с учетом интеграции образовательных областей:</a:t>
            </a:r>
          </a:p>
          <a:p>
            <a:r>
              <a:rPr lang="ru-RU" u="sng" dirty="0"/>
              <a:t>1. Познавательное развитие:</a:t>
            </a:r>
          </a:p>
          <a:p>
            <a:r>
              <a:rPr lang="ru-RU" dirty="0"/>
              <a:t>• Знакомство с жизнью и творчеством Корнея Ивановича Чуковского.</a:t>
            </a:r>
          </a:p>
          <a:p>
            <a:r>
              <a:rPr lang="ru-RU" dirty="0"/>
              <a:t>• Отгадывание загадок К. И. Чуковского.</a:t>
            </a:r>
          </a:p>
          <a:p>
            <a:r>
              <a:rPr lang="ru-RU" dirty="0"/>
              <a:t>• Знакомство с разными представителями животного мира при помощи произведений К. Чуковского.</a:t>
            </a:r>
          </a:p>
          <a:p>
            <a:r>
              <a:rPr lang="ru-RU" dirty="0"/>
              <a:t>• Знакомство с правилами обращения с книгой.</a:t>
            </a:r>
          </a:p>
          <a:p>
            <a:r>
              <a:rPr lang="ru-RU" dirty="0"/>
              <a:t>• Дидактические игры «Угадай, к какой сказке иллюстрация», «Узнай героя сказки по описанию», «Опиши, чтобы узнали дети».</a:t>
            </a:r>
          </a:p>
          <a:p>
            <a:r>
              <a:rPr lang="ru-RU" u="sng" dirty="0"/>
              <a:t>2. Речевое развитие:</a:t>
            </a:r>
          </a:p>
          <a:p>
            <a:r>
              <a:rPr lang="ru-RU" dirty="0"/>
              <a:t>• Ознакомление с художественной литературой. Предполагается не только непосредственное чтение, но и вся работа над прочитанными произведениями:</a:t>
            </a:r>
          </a:p>
          <a:p>
            <a:r>
              <a:rPr lang="ru-RU" dirty="0"/>
              <a:t>«Доктор Айболит», «</a:t>
            </a:r>
            <a:r>
              <a:rPr lang="ru-RU" dirty="0" err="1"/>
              <a:t>Мойдодыр</a:t>
            </a:r>
            <a:r>
              <a:rPr lang="ru-RU" dirty="0"/>
              <a:t>», «</a:t>
            </a:r>
            <a:r>
              <a:rPr lang="ru-RU" dirty="0" err="1"/>
              <a:t>Федорино</a:t>
            </a:r>
            <a:r>
              <a:rPr lang="ru-RU" dirty="0"/>
              <a:t> горе», «Муха Цокотуха», «Краденое солнце», «</a:t>
            </a:r>
            <a:r>
              <a:rPr lang="ru-RU" dirty="0" err="1"/>
              <a:t>Тараканище</a:t>
            </a:r>
            <a:r>
              <a:rPr lang="ru-RU" dirty="0"/>
              <a:t>».</a:t>
            </a:r>
          </a:p>
          <a:p>
            <a:r>
              <a:rPr lang="ru-RU" dirty="0"/>
              <a:t>• Заучивание стихотворения «Чудо-дерево», отрывков из сказок К. Чуковского.</a:t>
            </a:r>
          </a:p>
          <a:p>
            <a:r>
              <a:rPr lang="ru-RU" dirty="0"/>
              <a:t>• Драматизация сюжетов сказок К. Чуковского.</a:t>
            </a:r>
          </a:p>
        </p:txBody>
      </p:sp>
    </p:spTree>
    <p:extLst>
      <p:ext uri="{BB962C8B-B14F-4D97-AF65-F5344CB8AC3E}">
        <p14:creationId xmlns:p14="http://schemas.microsoft.com/office/powerpoint/2010/main" val="31663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823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2022-11-18T05:56:18Z</dcterms:created>
  <dcterms:modified xsi:type="dcterms:W3CDTF">2022-11-22T06:42:06Z</dcterms:modified>
</cp:coreProperties>
</file>